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76" r:id="rId5"/>
    <p:sldId id="281" r:id="rId6"/>
    <p:sldId id="282" r:id="rId7"/>
    <p:sldId id="283" r:id="rId8"/>
    <p:sldId id="279" r:id="rId9"/>
    <p:sldId id="278" r:id="rId10"/>
    <p:sldId id="284" r:id="rId11"/>
    <p:sldId id="285" r:id="rId12"/>
    <p:sldId id="286" r:id="rId13"/>
    <p:sldId id="280" r:id="rId14"/>
    <p:sldId id="287" r:id="rId15"/>
    <p:sldId id="271" r:id="rId16"/>
    <p:sldId id="272" r:id="rId17"/>
    <p:sldId id="273" r:id="rId18"/>
    <p:sldId id="270" r:id="rId19"/>
    <p:sldId id="275" r:id="rId20"/>
    <p:sldId id="288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816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68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20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16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15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499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66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602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21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61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810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CA405-E4ED-4C14-804D-6E1592AF7CBE}" type="datetimeFigureOut">
              <a:rPr lang="zh-TW" altLang="en-US" smtClean="0"/>
              <a:t>2020/4/10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87C74-51A8-4D6C-9BB0-E22EDAC61D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80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2132856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2U4G_C621WS</a:t>
            </a:r>
            <a:r>
              <a:rPr lang="zh-TW" altLang="en-US" dirty="0" smtClean="0"/>
              <a:t> </a:t>
            </a:r>
            <a:r>
              <a:rPr lang="en-US" altLang="zh-TW" dirty="0" smtClean="0"/>
              <a:t>PCIE</a:t>
            </a:r>
            <a:r>
              <a:rPr lang="zh-TW" altLang="en-US" dirty="0" smtClean="0"/>
              <a:t> </a:t>
            </a:r>
            <a:r>
              <a:rPr lang="en-US" altLang="zh-TW" dirty="0" smtClean="0"/>
              <a:t>SOP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658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138238"/>
            <a:ext cx="85153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 dirty="0" smtClean="0"/>
              <a:t>A-7 Execute </a:t>
            </a:r>
            <a:r>
              <a:rPr lang="en-US" altLang="zh-TW" sz="2800" dirty="0" err="1" smtClean="0"/>
              <a:t>retimer</a:t>
            </a:r>
            <a:r>
              <a:rPr lang="en-US" altLang="zh-TW" sz="2800" dirty="0" smtClean="0"/>
              <a:t> tool in client windows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99460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0267"/>
            <a:ext cx="8647069" cy="403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dirty="0" smtClean="0"/>
              <a:t>A-8 </a:t>
            </a:r>
            <a:r>
              <a:rPr lang="en-US" altLang="zh-TW" sz="2800" dirty="0"/>
              <a:t>Select EPROM-&gt;</a:t>
            </a:r>
            <a:r>
              <a:rPr lang="en-US" altLang="zh-TW" sz="2800" dirty="0" smtClean="0"/>
              <a:t>Program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0240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95413"/>
            <a:ext cx="83248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A-9 Programming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18516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5043" y="2351346"/>
            <a:ext cx="518918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接點 5"/>
          <p:cNvCxnSpPr/>
          <p:nvPr/>
        </p:nvCxnSpPr>
        <p:spPr>
          <a:xfrm flipH="1">
            <a:off x="683568" y="1451346"/>
            <a:ext cx="3672408" cy="249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683568" y="1916832"/>
            <a:ext cx="3672408" cy="42145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94" y="1451346"/>
            <a:ext cx="3795591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4860032" y="5013176"/>
            <a:ext cx="1080120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標題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dirty="0" smtClean="0"/>
              <a:t>A-10 Program retimer3 FW:</a:t>
            </a:r>
            <a:br>
              <a:rPr lang="en-US" altLang="zh-TW" sz="2800" dirty="0" smtClean="0"/>
            </a:br>
            <a:r>
              <a:rPr lang="en-US" altLang="zh-TW" sz="2800" dirty="0" smtClean="0"/>
              <a:t>Connect fixture to RT_H3 header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01178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73" y="1988840"/>
            <a:ext cx="5155127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" y="1452115"/>
            <a:ext cx="3795591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52336" y="5013945"/>
            <a:ext cx="1080120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TW" sz="2800" dirty="0" smtClean="0"/>
              <a:t>Orange cable to Pin 1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13955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138238"/>
            <a:ext cx="85153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 dirty="0" smtClean="0"/>
              <a:t>A-11 Execute </a:t>
            </a:r>
            <a:r>
              <a:rPr lang="en-US" altLang="zh-TW" sz="2800" dirty="0" err="1" smtClean="0"/>
              <a:t>retimer</a:t>
            </a:r>
            <a:r>
              <a:rPr lang="en-US" altLang="zh-TW" sz="2800" dirty="0" smtClean="0"/>
              <a:t> tool in client windows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14871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0267"/>
            <a:ext cx="8647069" cy="403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dirty="0" smtClean="0"/>
              <a:t>A-12 </a:t>
            </a:r>
            <a:r>
              <a:rPr lang="en-US" altLang="zh-TW" sz="2800" dirty="0"/>
              <a:t>Select EPROM-&gt;</a:t>
            </a:r>
            <a:r>
              <a:rPr lang="en-US" altLang="zh-TW" sz="2800" dirty="0" smtClean="0"/>
              <a:t>Program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78629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95413"/>
            <a:ext cx="83248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A-13 Programming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8184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62064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A-14 Power off the system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764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A-15 Power on and check the FW info.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" y="1628800"/>
            <a:ext cx="9000000" cy="40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075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426170"/>
          </a:xfrm>
        </p:spPr>
        <p:txBody>
          <a:bodyPr>
            <a:normAutofit/>
          </a:bodyPr>
          <a:lstStyle/>
          <a:p>
            <a:r>
              <a:rPr lang="en-US" altLang="zh-TW" dirty="0"/>
              <a:t>A</a:t>
            </a:r>
            <a:r>
              <a:rPr lang="en-US" altLang="zh-TW" dirty="0" smtClean="0"/>
              <a:t>. Update </a:t>
            </a:r>
            <a:r>
              <a:rPr lang="en-US" altLang="zh-TW" dirty="0"/>
              <a:t>2U4G_SWB </a:t>
            </a:r>
            <a:r>
              <a:rPr lang="en-US" altLang="zh-TW" dirty="0" err="1"/>
              <a:t>retimer</a:t>
            </a:r>
            <a:r>
              <a:rPr lang="en-US" altLang="zh-TW" dirty="0"/>
              <a:t> </a:t>
            </a:r>
            <a:r>
              <a:rPr lang="en-US" altLang="zh-TW" dirty="0" smtClean="0"/>
              <a:t>FW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8475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1" descr="cid:image003.jpg@01D5FD54.0806A0F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8"/>
          <a:stretch/>
        </p:blipFill>
        <p:spPr bwMode="auto">
          <a:xfrm>
            <a:off x="2066230" y="952946"/>
            <a:ext cx="6924675" cy="590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844824"/>
            <a:ext cx="2304257" cy="7920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TW" sz="1800" dirty="0" smtClean="0"/>
              <a:t>Please refer picture to </a:t>
            </a:r>
          </a:p>
          <a:p>
            <a:pPr marL="0" indent="0">
              <a:buNone/>
            </a:pPr>
            <a:r>
              <a:rPr lang="en-US" altLang="zh-TW" sz="1800" dirty="0" smtClean="0"/>
              <a:t>re-connect </a:t>
            </a:r>
            <a:r>
              <a:rPr lang="en-US" altLang="zh-TW" sz="1800" dirty="0" err="1" smtClean="0"/>
              <a:t>slimline</a:t>
            </a:r>
            <a:r>
              <a:rPr lang="en-US" altLang="zh-TW" sz="1800" dirty="0" smtClean="0"/>
              <a:t> cable to perform better </a:t>
            </a:r>
            <a:r>
              <a:rPr lang="en-US" altLang="zh-TW" sz="1800" dirty="0" err="1" smtClean="0"/>
              <a:t>singal</a:t>
            </a:r>
            <a:endParaRPr lang="zh-TW" altLang="en-US" sz="1800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B. </a:t>
            </a:r>
            <a:r>
              <a:rPr lang="en-US" altLang="zh-TW" dirty="0" err="1" smtClean="0"/>
              <a:t>Slimline</a:t>
            </a:r>
            <a:r>
              <a:rPr lang="en-US" altLang="zh-TW" dirty="0" smtClean="0"/>
              <a:t> </a:t>
            </a:r>
            <a:r>
              <a:rPr lang="en-US" altLang="zh-TW" dirty="0" smtClean="0"/>
              <a:t>cable </a:t>
            </a:r>
            <a:r>
              <a:rPr lang="en-US" altLang="zh-TW" dirty="0" smtClean="0"/>
              <a:t>routing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894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5043" y="2351346"/>
            <a:ext cx="518918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TW" sz="2000" dirty="0" smtClean="0"/>
              <a:t>A-1 Power </a:t>
            </a:r>
            <a:r>
              <a:rPr lang="en-US" altLang="zh-TW" sz="2000" dirty="0"/>
              <a:t>on the system and enter to BIOS </a:t>
            </a:r>
            <a:br>
              <a:rPr lang="en-US" altLang="zh-TW" sz="2000" dirty="0"/>
            </a:br>
            <a:r>
              <a:rPr lang="en-US" altLang="zh-TW" sz="2000" dirty="0" smtClean="0"/>
              <a:t>A-2 Program retimer1 FW:</a:t>
            </a:r>
            <a:br>
              <a:rPr lang="en-US" altLang="zh-TW" sz="2000" dirty="0" smtClean="0"/>
            </a:br>
            <a:r>
              <a:rPr lang="en-US" altLang="zh-TW" sz="2000" dirty="0" smtClean="0"/>
              <a:t>Connect fixture to RT_H1 header</a:t>
            </a:r>
            <a:endParaRPr lang="zh-TW" alt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51346"/>
            <a:ext cx="3859871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427984" y="3530748"/>
            <a:ext cx="1584176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接點 5"/>
          <p:cNvCxnSpPr/>
          <p:nvPr/>
        </p:nvCxnSpPr>
        <p:spPr>
          <a:xfrm flipH="1">
            <a:off x="2195736" y="1451346"/>
            <a:ext cx="2160240" cy="35618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2195736" y="5373216"/>
            <a:ext cx="2160240" cy="7581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240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3264" y="674812"/>
            <a:ext cx="6923112" cy="638944"/>
          </a:xfrm>
        </p:spPr>
        <p:txBody>
          <a:bodyPr>
            <a:normAutofit/>
          </a:bodyPr>
          <a:lstStyle/>
          <a:p>
            <a:pPr algn="l"/>
            <a:r>
              <a:rPr lang="en-US" altLang="zh-TW" sz="2800" dirty="0" smtClean="0"/>
              <a:t>Orange cable to Pin 1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840760" cy="502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056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34082"/>
          </a:xfrm>
        </p:spPr>
        <p:txBody>
          <a:bodyPr>
            <a:noAutofit/>
          </a:bodyPr>
          <a:lstStyle/>
          <a:p>
            <a:r>
              <a:rPr lang="en-US" altLang="zh-TW" sz="2800" dirty="0" smtClean="0"/>
              <a:t>A-3 Execute </a:t>
            </a:r>
            <a:r>
              <a:rPr lang="en-US" altLang="zh-TW" sz="2800" dirty="0" err="1" smtClean="0"/>
              <a:t>retimer</a:t>
            </a:r>
            <a:r>
              <a:rPr lang="en-US" altLang="zh-TW" sz="2800" dirty="0" smtClean="0"/>
              <a:t> tool in client windows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138238"/>
            <a:ext cx="85153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46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0254" y="620688"/>
            <a:ext cx="8229600" cy="56207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dirty="0"/>
              <a:t>A-4 Select EPROM-&gt;</a:t>
            </a:r>
            <a:r>
              <a:rPr lang="en-US" altLang="zh-TW" sz="2800" dirty="0" smtClean="0"/>
              <a:t>Program</a:t>
            </a:r>
            <a:endParaRPr lang="zh-TW" altLang="en-US" sz="28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0267"/>
            <a:ext cx="8647069" cy="403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4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zh-TW" sz="2800" dirty="0" smtClean="0"/>
              <a:t>A-5 Programming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95413"/>
            <a:ext cx="83248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51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5043" y="2351346"/>
            <a:ext cx="518918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61250"/>
            <a:ext cx="4805698" cy="29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398785" y="3530748"/>
            <a:ext cx="837512" cy="4023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接點 5"/>
          <p:cNvCxnSpPr/>
          <p:nvPr/>
        </p:nvCxnSpPr>
        <p:spPr>
          <a:xfrm flipH="1">
            <a:off x="1475656" y="2361250"/>
            <a:ext cx="2520280" cy="8710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1475656" y="3530748"/>
            <a:ext cx="2520280" cy="17418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/>
          <p:cNvSpPr txBox="1">
            <a:spLocks/>
          </p:cNvSpPr>
          <p:nvPr/>
        </p:nvSpPr>
        <p:spPr>
          <a:xfrm>
            <a:off x="572034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dirty="0" smtClean="0"/>
              <a:t>A-6 Program retimer2 FW:</a:t>
            </a:r>
            <a:br>
              <a:rPr lang="en-US" altLang="zh-TW" sz="2800" dirty="0" smtClean="0"/>
            </a:br>
            <a:r>
              <a:rPr lang="en-US" altLang="zh-TW" sz="2800" dirty="0" smtClean="0"/>
              <a:t>Connect fixture to RT_H2 header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0117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066161" cy="368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/>
          </a:bodyPr>
          <a:lstStyle/>
          <a:p>
            <a:pPr algn="l"/>
            <a:r>
              <a:rPr lang="en-US" altLang="zh-TW" sz="2800" dirty="0" smtClean="0"/>
              <a:t>Orange cable to Pin 1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2445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115</Words>
  <Application>Microsoft Office PowerPoint</Application>
  <PresentationFormat>如螢幕大小 (4:3)</PresentationFormat>
  <Paragraphs>22</Paragraphs>
  <Slides>20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2U4G_C621WS PCIE SOP</vt:lpstr>
      <vt:lpstr>A. Update 2U4G_SWB retimer FW</vt:lpstr>
      <vt:lpstr>A-1 Power on the system and enter to BIOS  A-2 Program retimer1 FW: Connect fixture to RT_H1 header</vt:lpstr>
      <vt:lpstr>Orange cable to Pin 1</vt:lpstr>
      <vt:lpstr>A-3 Execute retimer tool in client windows</vt:lpstr>
      <vt:lpstr>A-4 Select EPROM-&gt;Program</vt:lpstr>
      <vt:lpstr>A-5 Programming</vt:lpstr>
      <vt:lpstr>PowerPoint 簡報</vt:lpstr>
      <vt:lpstr>Orange cable to Pin 1</vt:lpstr>
      <vt:lpstr>A-7 Execute retimer tool in client windows</vt:lpstr>
      <vt:lpstr>A-8 Select EPROM-&gt;Program</vt:lpstr>
      <vt:lpstr>A-9 Programming</vt:lpstr>
      <vt:lpstr>A-10 Program retimer3 FW: Connect fixture to RT_H3 header</vt:lpstr>
      <vt:lpstr>Orange cable to Pin 1</vt:lpstr>
      <vt:lpstr>A-11 Execute retimer tool in client windows</vt:lpstr>
      <vt:lpstr>A-12 Select EPROM-&gt;Program</vt:lpstr>
      <vt:lpstr>A-13 Programming</vt:lpstr>
      <vt:lpstr>A-14 Power off the system</vt:lpstr>
      <vt:lpstr>A-15 Power on and check the FW info.</vt:lpstr>
      <vt:lpstr>B. Slimline cable routing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2U4G_SWB retimer FW</dc:title>
  <dc:creator>Howard2 Lin(林浩恩_ASRockRack)</dc:creator>
  <cp:lastModifiedBy>Andrew Lai(賴信安_ASRockRack)</cp:lastModifiedBy>
  <cp:revision>18</cp:revision>
  <dcterms:created xsi:type="dcterms:W3CDTF">2019-06-17T03:56:35Z</dcterms:created>
  <dcterms:modified xsi:type="dcterms:W3CDTF">2020-04-10T09:29:49Z</dcterms:modified>
</cp:coreProperties>
</file>